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E3252-A5BA-46BF-BF4F-5C45666857A6}" type="datetimeFigureOut">
              <a:rPr lang="ru-RU" smtClean="0"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606D-7D97-43CD-95E7-72C1D363ED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орошенко\Desktop\Гумпомощь\¦Ы¦¬TБTВ¦-¦-¦¦¦- ¦-¦- ¦¦¦-TА¦-¦-¦¦¦¬.jpeg"/>
          <p:cNvPicPr>
            <a:picLocks noChangeAspect="1" noChangeArrowheads="1"/>
          </p:cNvPicPr>
          <p:nvPr/>
        </p:nvPicPr>
        <p:blipFill>
          <a:blip r:embed="rId2" cstate="print"/>
          <a:srcRect t="64" b="35300"/>
          <a:stretch>
            <a:fillRect/>
          </a:stretch>
        </p:blipFill>
        <p:spPr bwMode="auto">
          <a:xfrm>
            <a:off x="0" y="142851"/>
            <a:ext cx="3500430" cy="2461257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500430" y="0"/>
            <a:ext cx="5500726" cy="1143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СПИСОК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ВЕЩЕЙ ПЕРВОЙ НЕОБХОДИМОСТИ</a:t>
            </a:r>
          </a:p>
          <a:p>
            <a:pPr algn="ctr">
              <a:spcBef>
                <a:spcPct val="0"/>
              </a:spcBef>
            </a:pPr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Принимаются только НОВЫЕ вещи!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44" y="2571744"/>
            <a:ext cx="285752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ТЕПЛЫЕ ВЕЩИ: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термобелье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носки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варежки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перчатки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манишки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балаклавы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шапки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флисовые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вязаные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кепки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стельки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нижнее белье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футболки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костюмы зимние «Горка»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берцы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утеплённые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сапоги резиновые (от 40 размера)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стельки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наколенники, налокотники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 верхней одежды и головных уборов: хаки, коричневый, мох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428992" y="1428736"/>
            <a:ext cx="5500726" cy="2786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071802" y="948690"/>
            <a:ext cx="285752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МЕДИЦИНСКИЕ ИЗДЕЛИЯ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ПРЕДМЕТЫ ЛИЧНОЙ ГИГИЕНЫ: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влажные салфетки  (кровоостанавливающие)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медицинские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пелëнки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капли назальные, глазные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бинты, в т.ч фиксирующие,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эластичные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зеленка,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йод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рулонный лейкопластырь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перекись водорода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пантенол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зубная паста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зубные щётки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футляр для зубной щётки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станки одноразовые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гель для бритья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шампунь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мыло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мыльница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-гигиенический бальзам для губ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прокладки женские большие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 сапоги)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крем (для рук, для лица, детский)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857852" y="1071546"/>
            <a:ext cx="3286148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ХОЗТОВАРЫ: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спальники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коврики туристические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газовые баллоны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ПРОДУКТЫ ДЛИТЕЛЬНОГО ХРАНЕНИЯ:   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консервы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еда быстрого приготовления (</a:t>
            </a:r>
            <a:r>
              <a:rPr lang="ru-RU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Доширак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каши, супы и др.)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чай, кофе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спички охотничьи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сладости 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любые   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сигареты </a:t>
            </a:r>
            <a:endParaRPr lang="ru-RU" sz="1400" u="sng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простые </a:t>
            </a:r>
            <a:r>
              <a:rPr lang="ru-RU" sz="14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односимочные</a:t>
            </a:r>
            <a:r>
              <a: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телефоны (новые без регистрации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2060"/>
                </a:solidFill>
              </a:rPr>
              <a:t>ПУНКТ </a:t>
            </a:r>
            <a:r>
              <a:rPr lang="ru-RU" sz="1400" b="1" dirty="0">
                <a:solidFill>
                  <a:srgbClr val="002060"/>
                </a:solidFill>
              </a:rPr>
              <a:t>СБОРА ГУМАНИТАРНОЙ </a:t>
            </a:r>
            <a:r>
              <a:rPr lang="ru-RU" sz="1400" b="1" dirty="0" smtClean="0">
                <a:solidFill>
                  <a:srgbClr val="002060"/>
                </a:solidFill>
              </a:rPr>
              <a:t>ПОМОЩИ:</a:t>
            </a:r>
            <a:endParaRPr lang="ru-RU" sz="1400" dirty="0">
              <a:solidFill>
                <a:srgbClr val="002060"/>
              </a:solidFill>
            </a:endParaRPr>
          </a:p>
          <a:p>
            <a:r>
              <a:rPr lang="ru-RU" sz="1400" b="1" dirty="0" err="1" smtClean="0">
                <a:solidFill>
                  <a:srgbClr val="002060"/>
                </a:solidFill>
              </a:rPr>
              <a:t>пгт</a:t>
            </a:r>
            <a:r>
              <a:rPr lang="ru-RU" sz="1400" b="1" dirty="0" smtClean="0">
                <a:solidFill>
                  <a:srgbClr val="002060"/>
                </a:solidFill>
              </a:rPr>
              <a:t>  Емельяново</a:t>
            </a:r>
            <a:r>
              <a:rPr lang="ru-RU" sz="1400" b="1" dirty="0">
                <a:solidFill>
                  <a:srgbClr val="002060"/>
                </a:solidFill>
              </a:rPr>
              <a:t>, ул. Московская, 161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rgbClr val="C00000"/>
                </a:solidFill>
              </a:rPr>
              <a:t>с </a:t>
            </a:r>
            <a:r>
              <a:rPr lang="ru-RU" sz="1400" b="1" dirty="0">
                <a:solidFill>
                  <a:srgbClr val="C00000"/>
                </a:solidFill>
              </a:rPr>
              <a:t>11 по 16 октября (включительно)</a:t>
            </a:r>
            <a:endParaRPr lang="ru-RU" sz="1400" dirty="0">
              <a:solidFill>
                <a:srgbClr val="C00000"/>
              </a:solidFill>
            </a:endParaRPr>
          </a:p>
          <a:p>
            <a:pPr>
              <a:lnSpc>
                <a:spcPts val="1500"/>
              </a:lnSpc>
            </a:pPr>
            <a:r>
              <a:rPr lang="ru-RU" sz="1400" b="1" dirty="0">
                <a:solidFill>
                  <a:srgbClr val="C00000"/>
                </a:solidFill>
              </a:rPr>
              <a:t>с 12:00 до 15:00 (ежедневно</a:t>
            </a:r>
            <a:r>
              <a:rPr lang="ru-RU" sz="1400" b="1" dirty="0" smtClean="0">
                <a:solidFill>
                  <a:srgbClr val="C00000"/>
                </a:solidFill>
              </a:rPr>
              <a:t>)</a:t>
            </a:r>
          </a:p>
          <a:p>
            <a:pPr>
              <a:lnSpc>
                <a:spcPts val="15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8(39133</a:t>
            </a:r>
            <a:r>
              <a:rPr lang="ru-RU" sz="1400" b="1" dirty="0">
                <a:solidFill>
                  <a:srgbClr val="002060"/>
                </a:solidFill>
              </a:rPr>
              <a:t>) 2-44-15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r>
              <a:rPr lang="ru-RU" sz="1400" b="1" dirty="0">
                <a:solidFill>
                  <a:srgbClr val="FF0000"/>
                </a:solidFill>
              </a:rPr>
              <a:t> </a:t>
            </a:r>
            <a:endParaRPr lang="ru-RU" sz="1400" dirty="0">
              <a:solidFill>
                <a:srgbClr val="FF0000"/>
              </a:solidFill>
            </a:endParaRPr>
          </a:p>
          <a:p>
            <a:pPr>
              <a:lnSpc>
                <a:spcPts val="1500"/>
              </a:lnSpc>
            </a:pPr>
            <a:r>
              <a:rPr lang="ru-RU" sz="1300" b="1" dirty="0">
                <a:solidFill>
                  <a:srgbClr val="002060"/>
                </a:solidFill>
              </a:rPr>
              <a:t>Также пункты сбора </a:t>
            </a:r>
            <a:r>
              <a:rPr lang="ru-RU" sz="1300" b="1" dirty="0" err="1">
                <a:solidFill>
                  <a:srgbClr val="002060"/>
                </a:solidFill>
              </a:rPr>
              <a:t>гумпомощи</a:t>
            </a:r>
            <a:r>
              <a:rPr lang="ru-RU" sz="1300" b="1" dirty="0">
                <a:solidFill>
                  <a:srgbClr val="002060"/>
                </a:solidFill>
              </a:rPr>
              <a:t> открыты </a:t>
            </a:r>
            <a:endParaRPr lang="ru-RU" sz="1300" b="1" dirty="0" smtClean="0">
              <a:solidFill>
                <a:srgbClr val="002060"/>
              </a:solidFill>
            </a:endParaRPr>
          </a:p>
          <a:p>
            <a:pPr>
              <a:lnSpc>
                <a:spcPts val="1500"/>
              </a:lnSpc>
            </a:pPr>
            <a:r>
              <a:rPr lang="ru-RU" sz="1300" b="1" dirty="0" smtClean="0">
                <a:solidFill>
                  <a:srgbClr val="002060"/>
                </a:solidFill>
              </a:rPr>
              <a:t>в </a:t>
            </a:r>
            <a:r>
              <a:rPr lang="ru-RU" sz="1300" b="1" dirty="0">
                <a:solidFill>
                  <a:srgbClr val="002060"/>
                </a:solidFill>
              </a:rPr>
              <a:t>администрациях поселений</a:t>
            </a:r>
            <a:endParaRPr lang="ru-RU" sz="1300" dirty="0">
              <a:solidFill>
                <a:srgbClr val="002060"/>
              </a:solidFill>
            </a:endParaRPr>
          </a:p>
          <a:p>
            <a:r>
              <a:rPr lang="ru-RU" sz="1400" b="1" dirty="0"/>
              <a:t> </a:t>
            </a:r>
            <a:endParaRPr lang="ru-RU" sz="1400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171</Words>
  <Application>Microsoft Office PowerPoint</Application>
  <PresentationFormat>Экран (4:3)</PresentationFormat>
  <Paragraphs>72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Дорошенко</dc:creator>
  <cp:lastModifiedBy>Дорошенко</cp:lastModifiedBy>
  <cp:revision>5</cp:revision>
  <dcterms:created xsi:type="dcterms:W3CDTF">2022-10-10T08:39:44Z</dcterms:created>
  <dcterms:modified xsi:type="dcterms:W3CDTF">2022-10-10T09:21:10Z</dcterms:modified>
</cp:coreProperties>
</file>